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962" r:id="rId3"/>
    <p:sldId id="963" r:id="rId4"/>
    <p:sldId id="964" r:id="rId5"/>
    <p:sldId id="9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C05A-7F33-4696-B297-D1B51164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02F8F-71A3-4596-8FEF-DE97E80CB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B4EB4-1F1F-48EB-AFFC-F92EE26E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60DA-C00C-4D3A-962F-F0CF60E2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2536C-2BC7-44E7-819E-C03AC214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94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89F2-3A37-42A6-A8E2-C5F4784D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26938-D734-44BC-82B8-97207F36A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9BFA-B9CA-401A-9A0B-380395E4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0288D-C2A4-42CF-B010-01BE01FE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1A8E-239D-4030-9A15-83400A62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96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98384-3810-4774-82DC-62005AA2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AE93F-DE22-45E9-A08F-3ABDEF939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1DB82-DA64-497C-9CF0-218EB069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D2F7-2F2C-4C8D-80F1-528AD3EF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DE50-2CDE-4683-9C59-11E48E9A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65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2E4F-6BD4-4A34-AC69-FF872800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89B9-19FA-4C1A-9057-CE106FEA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D6A02-F2EB-4C73-9E6C-30E6132A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3DEDF-9F93-453E-910F-167E57F3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FD81-14D0-4D6C-A500-785D19CE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6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DE46-57C4-4894-BADA-41BD0E24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2C8B8-F343-47C1-960C-F27E6D1E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7557-1CEF-4033-938F-E495283B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E2EE-928A-4DBC-9B9E-00CD482E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C715-C536-416F-99A0-3CAD5CA1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66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65EB-0CB6-4A21-8050-3254D7A5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8525-0927-4C3E-A94E-63297A4D8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861C-7C0D-4988-8CD7-3DCE1F992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F1A39-23C7-48C8-876A-2A104575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FD847-8CC2-459D-8D6B-B9C421E6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CE952-DAF4-45B7-A3FD-A24E3B8E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7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0951-F5DD-41D0-9537-4ED2FFFD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2712C-B040-429D-96EA-D3D3E273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BAB75-1938-40DE-BB43-7D10A5A15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DC3A3-C6EA-461A-957A-96630B569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FC5C7-D7D1-49A1-BF29-8A8560E05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DD7EF-B663-47CE-B025-2F805444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437AF-463B-4199-9E3A-800BDA90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A55C7-9E00-4234-B170-B28DB73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69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FA36-F1F9-4454-A402-C04A6A5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4023C-DE81-40BC-A5D5-3CAA86B0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1759-9A7E-466A-98F4-F61EEC2C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5CFC1-A87A-4E49-8F9F-FC6D4ED6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2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692F1-0F33-41F3-81B6-2516CA80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FE4E0-73F5-41BB-85DA-C73E70ED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91CA-60EB-41B0-93FE-5D8DD534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7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FDC5-EC42-41FD-8954-FF812964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008E-183A-4CE5-85A6-E10EB718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4C45A-CD8C-47CA-BCEB-8093050FB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255BD-977B-48E5-AED0-49A97AEA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DB68E-3F3C-48C0-8689-3933A7A9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F719A-2551-4434-8EC5-454530F6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42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5E1E-B011-4678-BC41-4DA2996E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DDD31-196E-4055-A064-E2249B259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01A4-4C2E-4427-A9F6-6E2624D24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B22C3-8E34-4526-8BAC-7E011B0B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0D1F5-5BC0-4804-8E1A-1CCCB1AF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CBA0B-362D-4751-A348-241D8F94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07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E3E32-F4FB-472B-8AC7-5C6C6BE0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1F33B-C57E-4758-A199-6FA80DF08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64AE-D6BC-40AD-A91E-8DD8B23E5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FD58-EB78-4BAE-AB84-859B5F4CDE5F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3F625-30CE-4917-A24A-7A2D64071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53A2-3303-47BD-9AE7-43D0C088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4C11-EB1E-4198-95D1-C6C335D461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73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7F6B302-836A-D3D8-F17D-0DFE689575E6}"/>
              </a:ext>
            </a:extLst>
          </p:cNvPr>
          <p:cNvSpPr txBox="1"/>
          <p:nvPr/>
        </p:nvSpPr>
        <p:spPr>
          <a:xfrm>
            <a:off x="2985341" y="302828"/>
            <a:ext cx="5830314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FF0000"/>
                </a:solidFill>
                <a:latin typeface="Arial Black" panose="020B0A04020102020204" pitchFamily="34" charset="0"/>
              </a:rPr>
              <a:t>OTHER</a:t>
            </a:r>
            <a:r>
              <a:rPr lang="en-IN" sz="228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FF0000"/>
                </a:solidFill>
                <a:latin typeface="Arial Black" panose="020B0A04020102020204" pitchFamily="34" charset="0"/>
              </a:rPr>
              <a:t>FACILITIES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7069" y="6079640"/>
            <a:ext cx="4426857" cy="356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14" dirty="0">
                <a:solidFill>
                  <a:srgbClr val="002060"/>
                </a:solidFill>
                <a:latin typeface="Bookman Old Style" pitchFamily="18" charset="0"/>
              </a:rPr>
              <a:t>Napkin vending machine &amp; incinerator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718" y="1013408"/>
            <a:ext cx="8590698" cy="477655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146" y="597611"/>
            <a:ext cx="3436776" cy="540064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85613" y="6119553"/>
            <a:ext cx="1596571" cy="356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14" dirty="0">
                <a:solidFill>
                  <a:srgbClr val="002060"/>
                </a:solidFill>
                <a:latin typeface="Bookman Old Style" pitchFamily="18" charset="0"/>
              </a:rPr>
              <a:t>Water Cooler</a:t>
            </a:r>
          </a:p>
        </p:txBody>
      </p:sp>
    </p:spTree>
    <p:extLst>
      <p:ext uri="{BB962C8B-B14F-4D97-AF65-F5344CB8AC3E}">
        <p14:creationId xmlns:p14="http://schemas.microsoft.com/office/powerpoint/2010/main" val="162586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276" y="5867628"/>
            <a:ext cx="2354539" cy="356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14" dirty="0">
                <a:solidFill>
                  <a:srgbClr val="002060"/>
                </a:solidFill>
                <a:latin typeface="Bookman Old Style" pitchFamily="18" charset="0"/>
              </a:rPr>
              <a:t>canteen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563" y="1088743"/>
            <a:ext cx="8882594" cy="450962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23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0850" y="6036097"/>
            <a:ext cx="1901870" cy="356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14" dirty="0">
                <a:solidFill>
                  <a:srgbClr val="002060"/>
                </a:solidFill>
                <a:latin typeface="Bookman Old Style" pitchFamily="18" charset="0"/>
              </a:rPr>
              <a:t>RO Water Plant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680" y="519923"/>
            <a:ext cx="10039739" cy="53762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8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7F6B302-836A-D3D8-F17D-0DFE689575E6}"/>
              </a:ext>
            </a:extLst>
          </p:cNvPr>
          <p:cNvSpPr txBox="1"/>
          <p:nvPr/>
        </p:nvSpPr>
        <p:spPr>
          <a:xfrm>
            <a:off x="2985341" y="302828"/>
            <a:ext cx="5830314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OTHER</a:t>
            </a:r>
            <a:r>
              <a:rPr lang="en-IN" sz="228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FACILITIES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747" y="3784425"/>
            <a:ext cx="2354539" cy="26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Rooms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7497" y="3784424"/>
            <a:ext cx="2394857" cy="26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latin typeface="Verdana" pitchFamily="34" charset="0"/>
                <a:ea typeface="Verdana" pitchFamily="34" charset="0"/>
                <a:cs typeface="Verdana" pitchFamily="34" charset="0"/>
              </a:rPr>
              <a:t>Medical Room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4286" y="6430906"/>
            <a:ext cx="3773714" cy="26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43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GYMNASIUM</a:t>
            </a:r>
          </a:p>
        </p:txBody>
      </p:sp>
      <p:pic>
        <p:nvPicPr>
          <p:cNvPr id="16" name="Picture 6" descr="\\office\Office (E)\2024 RVKR SIR\gym\WhatsApp Image 2024-10-14 at 7.34.44 PM (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4" y="4253763"/>
            <a:ext cx="1814286" cy="204311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7" name="Picture 7" descr="\\office\Office (E)\2024 RVKR SIR\gym\WhatsApp Image 2024-10-14 at 7.34.44 PM (8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53763"/>
            <a:ext cx="2104571" cy="204311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Picture 8" descr="\\office\Office (E)\2024 RVKR SIR\gym\WhatsApp Image 2024-10-14 at 7.34.44 PM (10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143" y="4253763"/>
            <a:ext cx="1886857" cy="204311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Picture 9" descr="\\office\Office (E)\2024 RVKR SIR\gym\WhatsApp Image 2024-10-14 at 7.34.44 PM (1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4" y="4253763"/>
            <a:ext cx="2298850" cy="204311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20" name="Picture 10" descr="\\office\Office (E)\2024 RVKR SIR\gym\WhatsApp Image 2024-10-14 at 7.34.45 PM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0007" y="4253763"/>
            <a:ext cx="2298850" cy="204311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10594" name="AutoShape 2" descr="blob:https://web.whatsapp.com/34835b77-2f6c-461b-a4ab-ae821e3c426b"/>
          <p:cNvSpPr>
            <a:spLocks noChangeAspect="1" noChangeArrowheads="1"/>
          </p:cNvSpPr>
          <p:nvPr/>
        </p:nvSpPr>
        <p:spPr bwMode="auto">
          <a:xfrm>
            <a:off x="415018" y="-137584"/>
            <a:ext cx="290286" cy="290287"/>
          </a:xfrm>
          <a:prstGeom prst="rect">
            <a:avLst/>
          </a:prstGeom>
          <a:noFill/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endParaRPr lang="en-US" sz="1714"/>
          </a:p>
        </p:txBody>
      </p:sp>
      <p:pic>
        <p:nvPicPr>
          <p:cNvPr id="21" name="Picture 2" descr="C:\Users\admin\Desktop\RVKR SIR KIST -2025\WhatsApp Image 2025-02-11 at 8.23.12 AM (3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0995" y="887141"/>
            <a:ext cx="5047862" cy="2843180"/>
          </a:xfrm>
          <a:prstGeom prst="rect">
            <a:avLst/>
          </a:prstGeom>
          <a:noFill/>
        </p:spPr>
      </p:pic>
      <p:pic>
        <p:nvPicPr>
          <p:cNvPr id="22" name="Picture 5" descr="C:\Users\admin\Desktop\RVKR SIR KIST -2025\WhatsApp Image 2025-02-11 at 8.23.03 AM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3336" y="876865"/>
            <a:ext cx="4851644" cy="285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Bookman Old Style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naraganti</dc:creator>
  <cp:lastModifiedBy>Qspire</cp:lastModifiedBy>
  <cp:revision>4</cp:revision>
  <dcterms:created xsi:type="dcterms:W3CDTF">2025-06-15T06:31:12Z</dcterms:created>
  <dcterms:modified xsi:type="dcterms:W3CDTF">2026-02-13T10:37:02Z</dcterms:modified>
</cp:coreProperties>
</file>